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s_trm_nov@edu54.ru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ds_trm_nov@edu54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728390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деятельность дошкольников  и особенности ее организации в условиях реализации ФГОС ДО в среднем дошкольном возрасте 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0648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НОВОСИБИРСКОГО РАЙОНА НОВОСИБИРСКОЙ ОБЛАСТИ – ДЕТСКИЙ САД «ТЕРЕМОК»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630501,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р.п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Краснообск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здание 74 Т:308-77-55, факс:348-57-87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ds_trm_nov@edu54.ru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48472" y="59492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воспитатель </a:t>
            </a:r>
          </a:p>
          <a:p>
            <a:pPr lvl="0"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Молчанова Надежда Владиславовна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43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728390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деятельность дошкольников  и особенности ее организации в условиях реализации ФГОС ДО в среднем дошкольном возрасте 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0648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НОВОСИБИРСКОГО РАЙОНА НОВОСИБИРСКОЙ ОБЛАСТИ – ДЕТСКИЙ САД «ТЕРЕМОК»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630501,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р.п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Краснообск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здание 74 Т:308-77-55, факс:348-57-87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ds_trm_nov@edu54.ru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48472" y="59492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воспитатель </a:t>
            </a:r>
          </a:p>
          <a:p>
            <a:pPr lvl="0" algn="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Молчанова Надежда Владиславовна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36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484784"/>
            <a:ext cx="81369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сюжетно-ролевой игры дошкольников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2708920"/>
            <a:ext cx="6174432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Тема, сюжет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игры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Ролевые и реальные отношения в игре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действия и их логика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материал и игровое пространство</a:t>
            </a:r>
          </a:p>
        </p:txBody>
      </p:sp>
    </p:spTree>
    <p:extLst>
      <p:ext uri="{BB962C8B-B14F-4D97-AF65-F5344CB8AC3E}">
        <p14:creationId xmlns:p14="http://schemas.microsoft.com/office/powerpoint/2010/main" val="60500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204864"/>
            <a:ext cx="8424936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игрушек: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сюжетно-образные игрушки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(куклы, фигурки людей, животных, предметы игрового обихода, театральные и др.),    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игрушки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(дидактические игры с правилами, игры-головоломки, музыкальные игрушки…),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игрушки, игрушки-забавы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полифункциональный материал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бросовый материал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(пустые катушки, палочки, лоскутки, веревочки, пуговицы и пр.) и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природный материал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(песок, шишки, веточки, щепочки, кора, и пр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92696"/>
            <a:ext cx="903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476672"/>
            <a:ext cx="5904656" cy="8002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материалы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93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848872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сюжетно-ролевой игры, которые отмечаются у детей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среднем возрасте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789040"/>
            <a:ext cx="8136904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дошкольники начинают использовать в своих играх более сложные сюжеты - профессиональные, социальные и др.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 также они могут удержать в одной игре от 2 до 3 сюжетов.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65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997839"/>
            <a:ext cx="8064896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 потенциальные возможности детей;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имеет решающее значение для психического развития ребёнка;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формой моделирования ребёнком социальных отношений;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обладает уникальными особенностями, своеобразной структурой, специфическими чертами, которые отличают её от других видов игр.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624" y="620688"/>
            <a:ext cx="676875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Сюжетно-ролевая игра: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6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492896"/>
            <a:ext cx="7416824" cy="39703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её суверенность;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автономность;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 (импровизация);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высокого эмоционального напряжения;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самобытность.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52736"/>
            <a:ext cx="856895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 сюжетно-ролевой игры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54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84887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  взаимодействия детей  в совместных  играх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921777"/>
            <a:ext cx="264604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ПРЕДМЕТ ВЗАИМОДЕЙСТВИЯ – СЮЖЕТНО-ОБРАЗНЫЕ ИГРУШКИ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48064" y="1921777"/>
            <a:ext cx="3744416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МОМЕНТ ОРГАНИЗУЮЩЕГО ИГРОВОГО ВЗВАИМОДЕЙСТВИЯ – ПРАВИЛА РОЛЕВОГО ПОВЕДЕНИЯ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32956" y="4725144"/>
            <a:ext cx="3150096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ИГРОВОГО ВЗАИМОДЕЙСТВИЯ – СОГЛАСОВАННОЕ ПОСТРОЕНИЕ СЮЖЕТА ИГРЫ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3563888" y="2348880"/>
            <a:ext cx="1044116" cy="576064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314436">
            <a:off x="5292080" y="3501008"/>
            <a:ext cx="576064" cy="108012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21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36667"/>
            <a:ext cx="7704856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5 лет.  Умение принимать и последовательно менять игровые роли, реализовывать их через действия с предметами и ролевую речь, вступая в ролевое взаимодействие с партнёром-сверстником.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260648"/>
            <a:ext cx="7704856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игровой деятельности в среднем возрасте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26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792088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  возникновения   конфликтов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 игровой   деятельности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916832"/>
            <a:ext cx="7704856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младшем  возрасте  - это из-за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среднем  возрасте  - это из-за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старшем возрасте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это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из-за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 «бывает  так  или  не бывает»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57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240</TotalTime>
  <Words>413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Турбанова</dc:creator>
  <cp:lastModifiedBy>Надежда Турбанова</cp:lastModifiedBy>
  <cp:revision>13</cp:revision>
  <dcterms:created xsi:type="dcterms:W3CDTF">2023-03-13T14:47:49Z</dcterms:created>
  <dcterms:modified xsi:type="dcterms:W3CDTF">2024-06-21T10:37:12Z</dcterms:modified>
</cp:coreProperties>
</file>