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5" r:id="rId5"/>
    <p:sldId id="264" r:id="rId6"/>
    <p:sldId id="269" r:id="rId7"/>
    <p:sldId id="272" r:id="rId8"/>
    <p:sldId id="273" r:id="rId9"/>
    <p:sldId id="270" r:id="rId10"/>
    <p:sldId id="261" r:id="rId11"/>
    <p:sldId id="25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11.04.24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s_trm_nov@edu54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s_trm_nov@edu54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3608" y="677308"/>
            <a:ext cx="748883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МУНИЦИПАЛЬНОЕ БЮДЖЕТНОЕ ДОШКОЛЬНОЕ ОБРАЗОВАТЕЛЬНОЕ УЧРЕЖДЕНИЕ НОВОСИБИРСКОГО РАЙОНА НОВОСИБИРСКОЙ ОБЛАСТИ 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–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ДЕТСКИЙ САД 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«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ТЕРЕМОК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»</a:t>
            </a:r>
            <a:endParaRPr kumimoji="0" lang="ru-RU" altLang="ko-K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630501, </a:t>
            </a:r>
            <a:r>
              <a:rPr kumimoji="0" lang="ru-RU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р.п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 </a:t>
            </a:r>
            <a:r>
              <a:rPr kumimoji="0" lang="ru-RU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Краснообск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, здание 74 Т:308-77-55, факс:348-57-87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ds_trm_nov@edu54.ru</a:t>
            </a:r>
            <a:endParaRPr lang="ru-RU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34888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воспитателя в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воспитательной практики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речевого творчества к детскому театру»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30120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Молчанова Надежда Владиславовна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6" y="332656"/>
            <a:ext cx="941289" cy="1091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5" y="326383"/>
            <a:ext cx="941289" cy="10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3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7667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 которыми мы столкнулись: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2809" y="1196752"/>
            <a:ext cx="6691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полное выполнение плана  реализации проекта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проходило на низком уровне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Отклонились от технологии «Детское речевое творчество на основе сказочного сюжета»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Неэффективная коммуникация внутри проекта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психологической перезагрузки (профессиональное выгорание)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Прочее: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одного из воспитателей на протяжение продолжительного 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173132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50348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пришли: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4914" y="2060362"/>
            <a:ext cx="68154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пошаговый алгоритм проекта.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как реализуется данный проект.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собственные методические рекомендации.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полномочия между коллегами.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38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3608" y="677308"/>
            <a:ext cx="748883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МУНИЦИПАЛЬНОЕ БЮДЖЕТНОЕ ДОШКОЛЬНОЕ ОБРАЗОВАТЕЛЬНОЕ УЧРЕЖДЕНИЕ НОВОСИБИРСКОГО РАЙОНА НОВОСИБИРСКОЙ ОБЛАСТИ 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–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ДЕТСКИЙ САД 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«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ТЕРЕМОК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»</a:t>
            </a:r>
            <a:endParaRPr kumimoji="0" lang="ru-RU" altLang="ko-K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630501, </a:t>
            </a:r>
            <a:r>
              <a:rPr kumimoji="0" lang="ru-RU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р.п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 </a:t>
            </a:r>
            <a:r>
              <a:rPr kumimoji="0" lang="ru-RU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Краснообск</a:t>
            </a:r>
            <a:r>
              <a:rPr kumimoji="0" lang="ru-RU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, здание 74 Т:308-77-55, факс:348-57-87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ds_trm_nov@edu54.ru</a:t>
            </a:r>
            <a:endParaRPr lang="ru-RU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34888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воспитателя в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воспитательной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речевого творчества к детскому театру»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30120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Молчанова Надежда Владиславовна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6" y="332656"/>
            <a:ext cx="941289" cy="1091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5" y="326383"/>
            <a:ext cx="941289" cy="10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5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848" y="1433755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 дошкольников традиционных ценностей российского общества через детское речевое творчество и детский театр.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5848" y="2348880"/>
            <a:ext cx="7074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1.Учить детей соблюдать логику при развитии новой сюжетной линии сказки.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2.Продолжать учить детей придумывать новую сказку с использованием приема «салат из сказок », когда встречаются герои из разных сказок.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Учить детей придумывать завязку, развитие событий в содержании и окончание сказки.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Выявлять индивидуальные способности детей в речевой деятельности, развивая интерес к продуктивному речевому творчеству, театральной культуре.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коммуникативные способности каждого ребенка в коллективной творческой деятельности, повышая его самооценку, значимость и ответственность.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Формировать творческую личность ребенка, приобщая к духовным ценностям, прошлому и настоящему народной культуры, к фольклору, искусству.</a:t>
            </a:r>
          </a:p>
        </p:txBody>
      </p:sp>
    </p:spTree>
    <p:extLst>
      <p:ext uri="{BB962C8B-B14F-4D97-AF65-F5344CB8AC3E}">
        <p14:creationId xmlns:p14="http://schemas.microsoft.com/office/powerpoint/2010/main" val="244456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2164" y="170080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 желания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«читать» книги, последовательно воспроизводить сюжет сказок, рассказов, придумывать, фантазировать свои сказочные истории с помощью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картин, связно излагать свои мысли.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у ребенка понимать и учитывать интересы, способности и чувства своих сверстников, быть более доброжелательными по отношению друг к другу, контролировать свои действия, уметь договариваться и дружить.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эмоционального опыта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переживать, сочувствовать героям сказок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передавать эмоциональное состояние героев.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положительную самооценку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преодоление робости, застенчивости, неуверенности; развитие навыков публичного выступления и творческого содружества.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духовным ценностям, прошлому и настоящему народной культуры, к фольклору, искусству.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9597" y="534260"/>
            <a:ext cx="3286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226638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2164" y="129995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сказки, сказочной истории не требуется значительных материальных затрат.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белой бумаги,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ручка, 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детьми варианты сюжета. Для создания книжек-самоделок необходимы: разнообразные материалы по изо-деятельности,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ножницы и т.п.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549649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887864"/>
            <a:ext cx="601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театрализованного представления нам понадобилось: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3569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театрализованных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костюмов, атрибуты для театрализованных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декорации к спектаклям;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центр, ноутбук;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7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2842" y="50348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или сказочная история, созданная детьми.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Книжка-самоделка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богатыря»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авторской сказки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театрализованного представления «Путешествие богатыря»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2346"/>
            <a:ext cx="175190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t="5484" r="15534" b="4514"/>
          <a:stretch/>
        </p:blipFill>
        <p:spPr>
          <a:xfrm rot="16200000">
            <a:off x="268959" y="3764947"/>
            <a:ext cx="2346417" cy="1661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23841" r="12525" b="4531"/>
          <a:stretch/>
        </p:blipFill>
        <p:spPr>
          <a:xfrm>
            <a:off x="4474580" y="3645025"/>
            <a:ext cx="4525912" cy="1751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23841" r="12525" b="4531"/>
          <a:stretch/>
        </p:blipFill>
        <p:spPr>
          <a:xfrm>
            <a:off x="4521205" y="3645025"/>
            <a:ext cx="4525912" cy="17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54868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673430"/>
            <a:ext cx="6840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первые шаги в речевом творчестве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Петенька, красой, ног не чует под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хвастался, смеялся, чуть Лисе он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достался»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стихи руками»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«Пропал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бедный воробей, если б не было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друзей»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всегда, придет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слава Айболиту, слава, слава всем друзьям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страшно, видится то, чего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«Скороговорки»;</a:t>
            </a:r>
          </a:p>
        </p:txBody>
      </p:sp>
    </p:spTree>
    <p:extLst>
      <p:ext uri="{BB962C8B-B14F-4D97-AF65-F5344CB8AC3E}">
        <p14:creationId xmlns:p14="http://schemas.microsoft.com/office/powerpoint/2010/main" val="410473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работа творческой мастерской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22639"/>
          <a:stretch/>
        </p:blipFill>
        <p:spPr>
          <a:xfrm rot="16200000">
            <a:off x="3719516" y="3226580"/>
            <a:ext cx="3449708" cy="23208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65393"/>
            <a:ext cx="2298073" cy="324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6876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показ спектакля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36" y="2636912"/>
            <a:ext cx="6727544" cy="26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53938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данного проекта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978" y="1988840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смогли организовать ситуацию в которой ребёнок сможет прожить ту  или иную роль  эмоционально и показать её правильно.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были скованны из-за, что подготовка к спектаклю была очень стремительна быстрой и дети только частично смогли вжиться в роль.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получилась по продолжительности  короткая.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коротко срока подготовки к спектаклю, мы не успели  с детьми наполнить спектакль разными песнями и танца.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нашего спектакля отсутствует логическое завершение, не хватало песни либо танца. </a:t>
            </a:r>
          </a:p>
        </p:txBody>
      </p:sp>
    </p:spTree>
    <p:extLst>
      <p:ext uri="{BB962C8B-B14F-4D97-AF65-F5344CB8AC3E}">
        <p14:creationId xmlns:p14="http://schemas.microsoft.com/office/powerpoint/2010/main" val="734902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733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Турбанова</dc:creator>
  <cp:lastModifiedBy>VospGr5</cp:lastModifiedBy>
  <cp:revision>28</cp:revision>
  <dcterms:created xsi:type="dcterms:W3CDTF">2024-04-09T15:27:22Z</dcterms:created>
  <dcterms:modified xsi:type="dcterms:W3CDTF">2024-04-11T04:16:37Z</dcterms:modified>
</cp:coreProperties>
</file>